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295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710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248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006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00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144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103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092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962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103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044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7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5E13FF97-9886-4A6C-AD6A-D962DFF2F3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67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background of dark mesh">
            <a:extLst>
              <a:ext uri="{FF2B5EF4-FFF2-40B4-BE49-F238E27FC236}">
                <a16:creationId xmlns:a16="http://schemas.microsoft.com/office/drawing/2014/main" id="{16B7B606-77A0-45D4-9398-32D0B77254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62233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1E1834"/>
      </a:dk2>
      <a:lt2>
        <a:srgbClr val="F0F3F2"/>
      </a:lt2>
      <a:accent1>
        <a:srgbClr val="C34D8C"/>
      </a:accent1>
      <a:accent2>
        <a:srgbClr val="B13BAC"/>
      </a:accent2>
      <a:accent3>
        <a:srgbClr val="974DC3"/>
      </a:accent3>
      <a:accent4>
        <a:srgbClr val="543BB1"/>
      </a:accent4>
      <a:accent5>
        <a:srgbClr val="4D65C3"/>
      </a:accent5>
      <a:accent6>
        <a:srgbClr val="3B84B1"/>
      </a:accent6>
      <a:hlink>
        <a:srgbClr val="585CC7"/>
      </a:hlink>
      <a:folHlink>
        <a:srgbClr val="7F7F7F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Univers</vt:lpstr>
      <vt:lpstr>Univers Condensed</vt:lpstr>
      <vt:lpstr>RetrospectVTI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Kuruzovich, Jason Nicholas</dc:creator>
  <cp:lastModifiedBy>Kuruzovich, Jason Nicholas</cp:lastModifiedBy>
  <cp:revision>1</cp:revision>
  <dcterms:created xsi:type="dcterms:W3CDTF">2021-11-13T19:19:07Z</dcterms:created>
  <dcterms:modified xsi:type="dcterms:W3CDTF">2021-11-13T19:25:08Z</dcterms:modified>
</cp:coreProperties>
</file>

<file path=docProps/thumbnail.jpeg>
</file>